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8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785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712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08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193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88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567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4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732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25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62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44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CC6C67-D2B1-4426-90DD-7A042DEEDDBB}" type="datetimeFigureOut">
              <a:rPr lang="sv-SE" smtClean="0"/>
              <a:t>2024-08-07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219E22-B228-452C-B60A-2974FCF891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912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8368" y="4522156"/>
            <a:ext cx="4937937" cy="1363215"/>
          </a:xfrm>
        </p:spPr>
        <p:txBody>
          <a:bodyPr anchor="t">
            <a:normAutofit/>
          </a:bodyPr>
          <a:lstStyle/>
          <a:p>
            <a:pPr algn="l"/>
            <a:r>
              <a:rPr lang="sv-SE" sz="4400" dirty="0">
                <a:latin typeface="Chalkboard SE" charset="0"/>
                <a:ea typeface="Chalkboard SE" charset="0"/>
                <a:cs typeface="Chalkboard SE" charset="0"/>
              </a:rPr>
              <a:t>Mäta resor eller kilometer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2D6188-24E5-426A-BB2A-3FA2D6B9C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8331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208BC59-C84F-483F-80CD-FAEC74229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573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4AC1C-5267-10B1-70CF-E6D8DCDC4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086" y="724640"/>
            <a:ext cx="2410097" cy="477952"/>
          </a:xfrm>
          <a:prstGeom prst="rect">
            <a:avLst/>
          </a:pr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1DABD52-05DF-4F31-AFB9-B330D8BE4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25559" y="725908"/>
            <a:ext cx="2852928" cy="2852928"/>
          </a:xfrm>
          <a:custGeom>
            <a:avLst/>
            <a:gdLst>
              <a:gd name="connsiteX0" fmla="*/ 1426464 w 2852928"/>
              <a:gd name="connsiteY0" fmla="*/ 0 h 2852928"/>
              <a:gd name="connsiteX1" fmla="*/ 2852928 w 2852928"/>
              <a:gd name="connsiteY1" fmla="*/ 1426464 h 2852928"/>
              <a:gd name="connsiteX2" fmla="*/ 1426464 w 2852928"/>
              <a:gd name="connsiteY2" fmla="*/ 2852928 h 2852928"/>
              <a:gd name="connsiteX3" fmla="*/ 0 w 2852928"/>
              <a:gd name="connsiteY3" fmla="*/ 1426464 h 2852928"/>
              <a:gd name="connsiteX4" fmla="*/ 1426464 w 2852928"/>
              <a:gd name="connsiteY4" fmla="*/ 0 h 285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0967" y="561316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Balloons">
            <a:extLst>
              <a:ext uri="{FF2B5EF4-FFF2-40B4-BE49-F238E27FC236}">
                <a16:creationId xmlns:a16="http://schemas.microsoft.com/office/drawing/2014/main" id="{28984837-DA58-3D4F-AEAD-963811F91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37880" y="1272777"/>
            <a:ext cx="1829652" cy="18296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4811BF5-6F16-804B-E782-05BA8E8242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643" y="3556862"/>
            <a:ext cx="2329136" cy="2668331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9D64DB-4D5C-4A91-B45F-F301E3174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8E4F04B5-4D4A-4F70-8549-384AF5351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8761" y="-4330"/>
            <a:ext cx="3273238" cy="3383891"/>
          </a:xfrm>
          <a:custGeom>
            <a:avLst/>
            <a:gdLst>
              <a:gd name="connsiteX0" fmla="*/ 122841 w 3273238"/>
              <a:gd name="connsiteY0" fmla="*/ 0 h 3383891"/>
              <a:gd name="connsiteX1" fmla="*/ 3273238 w 3273238"/>
              <a:gd name="connsiteY1" fmla="*/ 0 h 3383891"/>
              <a:gd name="connsiteX2" fmla="*/ 3273238 w 3273238"/>
              <a:gd name="connsiteY2" fmla="*/ 3291335 h 3383891"/>
              <a:gd name="connsiteX3" fmla="*/ 3118338 w 3273238"/>
              <a:gd name="connsiteY3" fmla="*/ 3331164 h 3383891"/>
              <a:gd name="connsiteX4" fmla="*/ 2595295 w 3273238"/>
              <a:gd name="connsiteY4" fmla="*/ 3383891 h 3383891"/>
              <a:gd name="connsiteX5" fmla="*/ 0 w 3273238"/>
              <a:gd name="connsiteY5" fmla="*/ 788596 h 3383891"/>
              <a:gd name="connsiteX6" fmla="*/ 116679 w 3273238"/>
              <a:gd name="connsiteY6" fmla="*/ 16835 h 338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F34EBC6-7D74-1496-82BD-C15E5AE281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9800" y="247580"/>
            <a:ext cx="1952160" cy="2193856"/>
          </a:xfrm>
          <a:prstGeom prst="rect">
            <a:avLst/>
          </a:prstGeom>
        </p:spPr>
      </p:pic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D14DB62-3EB3-452E-89EE-30B0CDB0C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63236" y="4071322"/>
            <a:ext cx="2828765" cy="2786678"/>
          </a:xfrm>
          <a:custGeom>
            <a:avLst/>
            <a:gdLst>
              <a:gd name="connsiteX0" fmla="*/ 1888236 w 2828765"/>
              <a:gd name="connsiteY0" fmla="*/ 0 h 2786678"/>
              <a:gd name="connsiteX1" fmla="*/ 2788281 w 2828765"/>
              <a:gd name="connsiteY1" fmla="*/ 227900 h 2786678"/>
              <a:gd name="connsiteX2" fmla="*/ 2828765 w 2828765"/>
              <a:gd name="connsiteY2" fmla="*/ 252495 h 2786678"/>
              <a:gd name="connsiteX3" fmla="*/ 2828765 w 2828765"/>
              <a:gd name="connsiteY3" fmla="*/ 2786678 h 2786678"/>
              <a:gd name="connsiteX4" fmla="*/ 227128 w 2828765"/>
              <a:gd name="connsiteY4" fmla="*/ 2786678 h 2786678"/>
              <a:gd name="connsiteX5" fmla="*/ 148387 w 2828765"/>
              <a:gd name="connsiteY5" fmla="*/ 2623223 h 2786678"/>
              <a:gd name="connsiteX6" fmla="*/ 0 w 2828765"/>
              <a:gd name="connsiteY6" fmla="*/ 1888236 h 2786678"/>
              <a:gd name="connsiteX7" fmla="*/ 1888236 w 2828765"/>
              <a:gd name="connsiteY7" fmla="*/ 0 h 278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B14CE1B-4BC5-4EF2-BE3D-05E4F580B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B333509-9B8A-A44A-45D0-6E44848108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88582" y="5435929"/>
            <a:ext cx="2135777" cy="56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49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58BCAE-05FB-0F90-253A-9701DFAAF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Mäta antalet resor eller kilometer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559CB8-64A0-B6AE-27B9-9C20D1C28C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Sätt ett klistermärke eller använd en figurpenna för att måla ett märke på en tavla för varje resa eller kilometer av aktiv transport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AA11A8-3A98-719E-C3F2-26BDA73113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Räkna antalet kilometer och mät ut avståndet på en karta hur långt ni har nått</a:t>
            </a:r>
          </a:p>
        </p:txBody>
      </p:sp>
      <p:pic>
        <p:nvPicPr>
          <p:cNvPr id="7" name="Picture 5" descr="C:\Users\annlin\Documents\Projektet 130426\Ansökningar\Aktiva skoltransporter\Klistermärken.JPG">
            <a:extLst>
              <a:ext uri="{FF2B5EF4-FFF2-40B4-BE49-F238E27FC236}">
                <a16:creationId xmlns:a16="http://schemas.microsoft.com/office/drawing/2014/main" id="{5835E92B-093D-768D-0AC0-7ED7CB174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40" y="3318063"/>
            <a:ext cx="2859719" cy="299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85DA648-D4C0-E469-44AC-F5C7A8E24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0186" y="3318063"/>
            <a:ext cx="3667571" cy="263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2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D3007641625B46B8C5AF871DA4707A" ma:contentTypeVersion="18" ma:contentTypeDescription="Skapa ett nytt dokument." ma:contentTypeScope="" ma:versionID="ac7856d0fb7e297af94020aa7c518794">
  <xsd:schema xmlns:xsd="http://www.w3.org/2001/XMLSchema" xmlns:xs="http://www.w3.org/2001/XMLSchema" xmlns:p="http://schemas.microsoft.com/office/2006/metadata/properties" xmlns:ns2="8da4c6b9-d05e-4b17-9379-d3c5e694cf51" xmlns:ns3="1b4b3877-88d0-4451-9fb2-a04bcf42ad54" targetNamespace="http://schemas.microsoft.com/office/2006/metadata/properties" ma:root="true" ma:fieldsID="f57a4b937255813e4c3c1a40803c31b4" ns2:_="" ns3:_="">
    <xsd:import namespace="8da4c6b9-d05e-4b17-9379-d3c5e694cf51"/>
    <xsd:import namespace="1b4b3877-88d0-4451-9fb2-a04bcf42a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4c6b9-d05e-4b17-9379-d3c5e694c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70379e6e-155d-4d14-b0c8-96afee0b7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b3877-88d0-4451-9fb2-a04bcf42a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0ab311-10eb-439f-9770-f7b455b7d1b5}" ma:internalName="TaxCatchAll" ma:showField="CatchAllData" ma:web="1b4b3877-88d0-4451-9fb2-a04bcf42a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a4c6b9-d05e-4b17-9379-d3c5e694cf51">
      <Terms xmlns="http://schemas.microsoft.com/office/infopath/2007/PartnerControls"/>
    </lcf76f155ced4ddcb4097134ff3c332f>
    <TaxCatchAll xmlns="1b4b3877-88d0-4451-9fb2-a04bcf42ad54" xsi:nil="true"/>
  </documentManagement>
</p:properties>
</file>

<file path=customXml/itemProps1.xml><?xml version="1.0" encoding="utf-8"?>
<ds:datastoreItem xmlns:ds="http://schemas.openxmlformats.org/officeDocument/2006/customXml" ds:itemID="{E82D1799-3EEE-4309-AF13-25B2F55B0844}"/>
</file>

<file path=customXml/itemProps2.xml><?xml version="1.0" encoding="utf-8"?>
<ds:datastoreItem xmlns:ds="http://schemas.openxmlformats.org/officeDocument/2006/customXml" ds:itemID="{574BD9CD-93D4-4144-B3E1-8831D895B42D}"/>
</file>

<file path=customXml/itemProps3.xml><?xml version="1.0" encoding="utf-8"?>
<ds:datastoreItem xmlns:ds="http://schemas.openxmlformats.org/officeDocument/2006/customXml" ds:itemID="{F593DCF3-66C9-494A-B619-136AC110EC9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47</Words>
  <Application>Microsoft Office PowerPoint</Application>
  <PresentationFormat>Bredbild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Chalkboard SE</vt:lpstr>
      <vt:lpstr>Office Theme</vt:lpstr>
      <vt:lpstr>Mäta resor eller kilometer</vt:lpstr>
      <vt:lpstr>Mäta antalet resor eller kilometer</vt:lpstr>
    </vt:vector>
  </TitlesOfParts>
  <Company>LTU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Stina Rutberg</dc:creator>
  <cp:lastModifiedBy>Hannah Reijs Richards</cp:lastModifiedBy>
  <cp:revision>3</cp:revision>
  <dcterms:created xsi:type="dcterms:W3CDTF">2024-08-06T11:06:55Z</dcterms:created>
  <dcterms:modified xsi:type="dcterms:W3CDTF">2024-08-07T13:19:46Z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0x010100FCD3007641625B46B8C5AF871DA4707A</vt:lpwstr>
  </property>
</Properties>
</file>