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C781-DA24-1386-6DD1-2D54B1BA2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50B1D-7120-1FAC-A1A7-EB052EF6F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A72DB-CBA9-DAE7-2759-412EAA5E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04CAE-38A0-C4DF-214C-1D0E75DA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EDA1-8ADF-4ED5-AC70-3DF7DF51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68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40F3-E2AC-48CF-C987-CE5506EA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1E725-01EA-8249-C851-6BB23D9CC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8AC31-8BC7-FCED-4BA0-DE8161C0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4C4D-72E2-17D2-E952-E5EFCCAE7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17E75-A13D-B60E-6431-F151603C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329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BE4755-F5F6-7805-7AD7-01C72AF19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D168C-E774-6808-84BC-287967705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4F195-D8DE-0305-D82A-95DE837B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F56F1-552B-9889-2C8E-6A6CE0E2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8EE1A-F324-2ABF-A477-FCD4D4D11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CB48-834D-6EF4-9B13-E1597779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09169-D3E6-1B3B-2E8F-B0DE9DC54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7CC82-6554-2B93-4E36-0082615C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00B5D-2FC5-7150-3ED6-15FCCEC3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F112E-878E-9AA8-6401-F5D59BA9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405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1A58B-51C5-4568-102F-334D93170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A5DC6-99B6-D3F0-4901-4E8B0E754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1366F-572D-E79D-C15E-ADFFED27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BA364-8485-AC63-F9EB-2DBCB9554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31E7A-6815-4655-BF75-38A3B2F2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00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607C9-6B36-1992-3989-551EEC2D9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CF2C7-07D8-18A9-CCCE-4DF8E13C3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A1ECC4-F0DE-B250-CBAF-31FFB5EC0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46A2A-DB53-8463-BEAE-22A674AA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E21F9-101F-8A62-8169-4B9C88444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2BFDB-78CE-CF96-9637-57106AA4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71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3C5E1-A18A-551F-D0F3-9ED9D635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FB326-4F6F-CC62-549D-09DD74AA9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383F6-BBA6-0B23-7503-15E6ABC98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69CA69-D673-FB70-4540-5CEE61E48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006D9-9AD3-1281-87A1-E4265ACEF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D042ED-5BEE-F89D-45BF-A38B6DE5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3B2A82-820C-2F1B-D9FC-FD65C2BB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16FD0C-7AAB-29AF-C3AE-00C9BAA4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810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94E17-407F-34CE-2B9C-7AF2C01E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131A5E-7266-273C-7B96-078D4CC5B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B0D9B-2E89-DE2C-A07E-282CDEF7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F4FF8-BAFF-A9C0-B33A-1FA47F0D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158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B7896-60AF-33D1-B69D-ACE2A3858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33C20-DAB7-26AA-6406-C93DFF27E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508DA-0246-CEE2-6C17-2021DA69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421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4909-1DBE-A744-9BA8-76C10539E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E8FA1-9157-027D-E991-39109B6E6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A3BEC-1DD4-C80E-BE5E-536975B55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D3F20-63D0-0CA6-E80C-49C660EEF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A44E0-0B21-D94D-F154-D96886071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7ED8B-8CF0-C24D-4863-B18F49A9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36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CD86-D078-B76B-091C-CF5D002C1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3FA811-0F49-3340-46DD-F37F0529D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5AA0B-FFC0-E97D-6900-EE3DAB151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CBED1-F4D0-F34E-D0EB-973702F4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2F4EB-899B-0141-58AB-BB6C8DFF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0E155-DBE9-341B-8E64-B22506E5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69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552D7-B0C1-88EF-0111-622A56562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E9FF5-5B9B-B853-AA4D-05334EFFD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A042D-7620-1F92-7F85-005878B9C6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7B2BAF-7348-48B9-81E0-DB6CE5ACD4E8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03A0E-8E7D-7F25-1D81-9C968FD5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4B0CF-6F57-8C7E-1637-27E704E1B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E4F113-1354-4FD2-B6F1-E16A91BCF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445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>
            <a:extLst>
              <a:ext uri="{FF2B5EF4-FFF2-40B4-BE49-F238E27FC236}">
                <a16:creationId xmlns:a16="http://schemas.microsoft.com/office/drawing/2014/main" id="{FBCFE6C9-C84E-2AAF-9CBF-64B9105C75B9}"/>
              </a:ext>
            </a:extLst>
          </p:cNvPr>
          <p:cNvSpPr/>
          <p:nvPr/>
        </p:nvSpPr>
        <p:spPr>
          <a:xfrm>
            <a:off x="4106238" y="503434"/>
            <a:ext cx="4671317" cy="4795464"/>
          </a:xfrm>
          <a:prstGeom prst="pentagon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ibbon: Curved and Tilted Up 1">
            <a:extLst>
              <a:ext uri="{FF2B5EF4-FFF2-40B4-BE49-F238E27FC236}">
                <a16:creationId xmlns:a16="http://schemas.microsoft.com/office/drawing/2014/main" id="{E59EAC13-BF24-C9C0-5C10-21196067A665}"/>
              </a:ext>
            </a:extLst>
          </p:cNvPr>
          <p:cNvSpPr/>
          <p:nvPr/>
        </p:nvSpPr>
        <p:spPr>
          <a:xfrm>
            <a:off x="2072160" y="2776591"/>
            <a:ext cx="8739471" cy="2399016"/>
          </a:xfrm>
          <a:prstGeom prst="ellipseRibbon2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600" dirty="0">
                <a:solidFill>
                  <a:srgbClr val="FFFF00"/>
                </a:solidFill>
              </a:rPr>
              <a:t>Bra jobbat!</a:t>
            </a:r>
            <a:endParaRPr lang="sv-SE" dirty="0">
              <a:solidFill>
                <a:srgbClr val="FFFF00"/>
              </a:solidFill>
            </a:endParaRPr>
          </a:p>
        </p:txBody>
      </p:sp>
      <p:pic>
        <p:nvPicPr>
          <p:cNvPr id="8" name="Picture 7" descr="A pixelated coin with a number one&#10;&#10;Description automatically generated">
            <a:extLst>
              <a:ext uri="{FF2B5EF4-FFF2-40B4-BE49-F238E27FC236}">
                <a16:creationId xmlns:a16="http://schemas.microsoft.com/office/drawing/2014/main" id="{EFB91F1A-1FF4-A289-1544-AED9FF0B9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92" y="1419937"/>
            <a:ext cx="1469205" cy="159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4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34BB5CEC-636F-7183-CB30-371E42080647}"/>
              </a:ext>
            </a:extLst>
          </p:cNvPr>
          <p:cNvSpPr/>
          <p:nvPr/>
        </p:nvSpPr>
        <p:spPr>
          <a:xfrm>
            <a:off x="3184989" y="657546"/>
            <a:ext cx="5917913" cy="5712432"/>
          </a:xfrm>
          <a:custGeom>
            <a:avLst/>
            <a:gdLst>
              <a:gd name="connsiteX0" fmla="*/ 1 w 2753474"/>
              <a:gd name="connsiteY0" fmla="*/ 795605 h 3182421"/>
              <a:gd name="connsiteX1" fmla="*/ 917817 w 2753474"/>
              <a:gd name="connsiteY1" fmla="*/ 795592 h 3182421"/>
              <a:gd name="connsiteX2" fmla="*/ 1376737 w 2753474"/>
              <a:gd name="connsiteY2" fmla="*/ 0 h 3182421"/>
              <a:gd name="connsiteX3" fmla="*/ 1835657 w 2753474"/>
              <a:gd name="connsiteY3" fmla="*/ 795592 h 3182421"/>
              <a:gd name="connsiteX4" fmla="*/ 2753473 w 2753474"/>
              <a:gd name="connsiteY4" fmla="*/ 795605 h 3182421"/>
              <a:gd name="connsiteX5" fmla="*/ 2294577 w 2753474"/>
              <a:gd name="connsiteY5" fmla="*/ 1591211 h 3182421"/>
              <a:gd name="connsiteX6" fmla="*/ 2753473 w 2753474"/>
              <a:gd name="connsiteY6" fmla="*/ 2386816 h 3182421"/>
              <a:gd name="connsiteX7" fmla="*/ 1835657 w 2753474"/>
              <a:gd name="connsiteY7" fmla="*/ 2386829 h 3182421"/>
              <a:gd name="connsiteX8" fmla="*/ 1376737 w 2753474"/>
              <a:gd name="connsiteY8" fmla="*/ 3182421 h 3182421"/>
              <a:gd name="connsiteX9" fmla="*/ 917817 w 2753474"/>
              <a:gd name="connsiteY9" fmla="*/ 2386829 h 3182421"/>
              <a:gd name="connsiteX10" fmla="*/ 1 w 2753474"/>
              <a:gd name="connsiteY10" fmla="*/ 2386816 h 3182421"/>
              <a:gd name="connsiteX11" fmla="*/ 458897 w 2753474"/>
              <a:gd name="connsiteY11" fmla="*/ 1591211 h 3182421"/>
              <a:gd name="connsiteX12" fmla="*/ 1 w 2753474"/>
              <a:gd name="connsiteY12" fmla="*/ 795605 h 3182421"/>
              <a:gd name="connsiteX0" fmla="*/ 0 w 2753472"/>
              <a:gd name="connsiteY0" fmla="*/ 795605 h 4230386"/>
              <a:gd name="connsiteX1" fmla="*/ 917816 w 2753472"/>
              <a:gd name="connsiteY1" fmla="*/ 795592 h 4230386"/>
              <a:gd name="connsiteX2" fmla="*/ 1376736 w 2753472"/>
              <a:gd name="connsiteY2" fmla="*/ 0 h 4230386"/>
              <a:gd name="connsiteX3" fmla="*/ 1835656 w 2753472"/>
              <a:gd name="connsiteY3" fmla="*/ 795592 h 4230386"/>
              <a:gd name="connsiteX4" fmla="*/ 2753472 w 2753472"/>
              <a:gd name="connsiteY4" fmla="*/ 795605 h 4230386"/>
              <a:gd name="connsiteX5" fmla="*/ 2294576 w 2753472"/>
              <a:gd name="connsiteY5" fmla="*/ 1591211 h 4230386"/>
              <a:gd name="connsiteX6" fmla="*/ 2753472 w 2753472"/>
              <a:gd name="connsiteY6" fmla="*/ 2386816 h 4230386"/>
              <a:gd name="connsiteX7" fmla="*/ 1835656 w 2753472"/>
              <a:gd name="connsiteY7" fmla="*/ 2386829 h 4230386"/>
              <a:gd name="connsiteX8" fmla="*/ 1397284 w 2753472"/>
              <a:gd name="connsiteY8" fmla="*/ 4230386 h 4230386"/>
              <a:gd name="connsiteX9" fmla="*/ 917816 w 2753472"/>
              <a:gd name="connsiteY9" fmla="*/ 2386829 h 4230386"/>
              <a:gd name="connsiteX10" fmla="*/ 0 w 2753472"/>
              <a:gd name="connsiteY10" fmla="*/ 2386816 h 4230386"/>
              <a:gd name="connsiteX11" fmla="*/ 458896 w 2753472"/>
              <a:gd name="connsiteY11" fmla="*/ 1591211 h 4230386"/>
              <a:gd name="connsiteX12" fmla="*/ 0 w 2753472"/>
              <a:gd name="connsiteY12" fmla="*/ 795605 h 4230386"/>
              <a:gd name="connsiteX0" fmla="*/ 0 w 2753472"/>
              <a:gd name="connsiteY0" fmla="*/ 795605 h 3644759"/>
              <a:gd name="connsiteX1" fmla="*/ 917816 w 2753472"/>
              <a:gd name="connsiteY1" fmla="*/ 795592 h 3644759"/>
              <a:gd name="connsiteX2" fmla="*/ 1376736 w 2753472"/>
              <a:gd name="connsiteY2" fmla="*/ 0 h 3644759"/>
              <a:gd name="connsiteX3" fmla="*/ 1835656 w 2753472"/>
              <a:gd name="connsiteY3" fmla="*/ 795592 h 3644759"/>
              <a:gd name="connsiteX4" fmla="*/ 2753472 w 2753472"/>
              <a:gd name="connsiteY4" fmla="*/ 795605 h 3644759"/>
              <a:gd name="connsiteX5" fmla="*/ 2294576 w 2753472"/>
              <a:gd name="connsiteY5" fmla="*/ 1591211 h 3644759"/>
              <a:gd name="connsiteX6" fmla="*/ 2753472 w 2753472"/>
              <a:gd name="connsiteY6" fmla="*/ 2386816 h 3644759"/>
              <a:gd name="connsiteX7" fmla="*/ 1835656 w 2753472"/>
              <a:gd name="connsiteY7" fmla="*/ 2386829 h 3644759"/>
              <a:gd name="connsiteX8" fmla="*/ 1397284 w 2753472"/>
              <a:gd name="connsiteY8" fmla="*/ 3644759 h 3644759"/>
              <a:gd name="connsiteX9" fmla="*/ 917816 w 2753472"/>
              <a:gd name="connsiteY9" fmla="*/ 2386829 h 3644759"/>
              <a:gd name="connsiteX10" fmla="*/ 0 w 2753472"/>
              <a:gd name="connsiteY10" fmla="*/ 2386816 h 3644759"/>
              <a:gd name="connsiteX11" fmla="*/ 458896 w 2753472"/>
              <a:gd name="connsiteY11" fmla="*/ 1591211 h 3644759"/>
              <a:gd name="connsiteX12" fmla="*/ 0 w 2753472"/>
              <a:gd name="connsiteY12" fmla="*/ 795605 h 3644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53472" h="3644759">
                <a:moveTo>
                  <a:pt x="0" y="795605"/>
                </a:moveTo>
                <a:lnTo>
                  <a:pt x="917816" y="795592"/>
                </a:lnTo>
                <a:lnTo>
                  <a:pt x="1376736" y="0"/>
                </a:lnTo>
                <a:lnTo>
                  <a:pt x="1835656" y="795592"/>
                </a:lnTo>
                <a:lnTo>
                  <a:pt x="2753472" y="795605"/>
                </a:lnTo>
                <a:lnTo>
                  <a:pt x="2294576" y="1591211"/>
                </a:lnTo>
                <a:lnTo>
                  <a:pt x="2753472" y="2386816"/>
                </a:lnTo>
                <a:lnTo>
                  <a:pt x="1835656" y="2386829"/>
                </a:lnTo>
                <a:lnTo>
                  <a:pt x="1397284" y="3644759"/>
                </a:lnTo>
                <a:lnTo>
                  <a:pt x="917816" y="2386829"/>
                </a:lnTo>
                <a:lnTo>
                  <a:pt x="0" y="2386816"/>
                </a:lnTo>
                <a:lnTo>
                  <a:pt x="458896" y="1591211"/>
                </a:lnTo>
                <a:lnTo>
                  <a:pt x="0" y="795605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dirty="0">
                <a:solidFill>
                  <a:srgbClr val="FFFF00"/>
                </a:solidFill>
              </a:rPr>
              <a:t>Utmärkt</a:t>
            </a:r>
          </a:p>
          <a:p>
            <a:pPr algn="ctr"/>
            <a:r>
              <a:rPr lang="sv-SE" sz="4800" dirty="0">
                <a:solidFill>
                  <a:srgbClr val="FFFF00"/>
                </a:solidFill>
              </a:rPr>
              <a:t>insats</a:t>
            </a:r>
          </a:p>
        </p:txBody>
      </p:sp>
      <p:pic>
        <p:nvPicPr>
          <p:cNvPr id="10" name="Picture 9" descr="A video game screen with fireworks&#10;&#10;Description automatically generated with medium confidence">
            <a:extLst>
              <a:ext uri="{FF2B5EF4-FFF2-40B4-BE49-F238E27FC236}">
                <a16:creationId xmlns:a16="http://schemas.microsoft.com/office/drawing/2014/main" id="{C98C1C93-A66B-ED28-DBD8-77FA3981F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34" y="1319072"/>
            <a:ext cx="4767208" cy="357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3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xelated trophy on a black background&#10;&#10;Description automatically generated">
            <a:extLst>
              <a:ext uri="{FF2B5EF4-FFF2-40B4-BE49-F238E27FC236}">
                <a16:creationId xmlns:a16="http://schemas.microsoft.com/office/drawing/2014/main" id="{77DD9D09-D092-6E00-1CF4-22B2DF534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001" y="2291030"/>
            <a:ext cx="1137970" cy="113797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CDFF12F-F3FA-8152-F4C6-B335401B27C0}"/>
              </a:ext>
            </a:extLst>
          </p:cNvPr>
          <p:cNvGrpSpPr/>
          <p:nvPr/>
        </p:nvGrpSpPr>
        <p:grpSpPr>
          <a:xfrm>
            <a:off x="3328826" y="1188000"/>
            <a:ext cx="6490759" cy="4588131"/>
            <a:chOff x="2340000" y="1188000"/>
            <a:chExt cx="7479586" cy="4588131"/>
          </a:xfrm>
          <a:effectLst>
            <a:glow>
              <a:schemeClr val="accent1"/>
            </a:glow>
          </a:effectLst>
        </p:grpSpPr>
        <p:sp>
          <p:nvSpPr>
            <p:cNvPr id="3" name="Scroll: Horizontal 2">
              <a:extLst>
                <a:ext uri="{FF2B5EF4-FFF2-40B4-BE49-F238E27FC236}">
                  <a16:creationId xmlns:a16="http://schemas.microsoft.com/office/drawing/2014/main" id="{270CBC0C-774B-E3BA-35D6-6F244D0D0674}"/>
                </a:ext>
              </a:extLst>
            </p:cNvPr>
            <p:cNvSpPr/>
            <p:nvPr/>
          </p:nvSpPr>
          <p:spPr>
            <a:xfrm>
              <a:off x="2340000" y="1188000"/>
              <a:ext cx="7479586" cy="4588131"/>
            </a:xfrm>
            <a:prstGeom prst="horizontalScroll">
              <a:avLst/>
            </a:pr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38100">
              <a:solidFill>
                <a:schemeClr val="tx1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612000" bIns="0" rtlCol="0" anchor="ctr"/>
            <a:lstStyle/>
            <a:p>
              <a:pPr algn="ctr"/>
              <a:r>
                <a:rPr lang="sv-SE" sz="6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</a:rPr>
                <a:t>Miljöhjälte</a:t>
              </a:r>
            </a:p>
          </p:txBody>
        </p:sp>
        <p:pic>
          <p:nvPicPr>
            <p:cNvPr id="2054" name="Picture 6" descr="Båtmässan Allt för sjön - Är du en äkta miljöhjälte? Testa dig idag! Att ta  hand om miljön är livsviktigt, och det är vårt allas ansvar att göra så  gott vi kan">
              <a:extLst>
                <a:ext uri="{FF2B5EF4-FFF2-40B4-BE49-F238E27FC236}">
                  <a16:creationId xmlns:a16="http://schemas.microsoft.com/office/drawing/2014/main" id="{040FB7BF-3468-2F3D-803A-61A2EA8E29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3644" y="1688802"/>
              <a:ext cx="4003833" cy="2242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10" descr="A pixelated trophy on a black background&#10;&#10;Description automatically generated">
            <a:extLst>
              <a:ext uri="{FF2B5EF4-FFF2-40B4-BE49-F238E27FC236}">
                <a16:creationId xmlns:a16="http://schemas.microsoft.com/office/drawing/2014/main" id="{3D0E5269-821F-D87D-FE34-027D1C283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563" y="2070914"/>
            <a:ext cx="936845" cy="93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9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463F1EC-AA78-52BF-FE7C-097CDA1E245A}"/>
              </a:ext>
            </a:extLst>
          </p:cNvPr>
          <p:cNvGrpSpPr/>
          <p:nvPr/>
        </p:nvGrpSpPr>
        <p:grpSpPr>
          <a:xfrm>
            <a:off x="2141199" y="995637"/>
            <a:ext cx="8630291" cy="4866726"/>
            <a:chOff x="4012465" y="1345644"/>
            <a:chExt cx="5819722" cy="3785646"/>
          </a:xfrm>
        </p:grpSpPr>
        <p:sp>
          <p:nvSpPr>
            <p:cNvPr id="3" name="Plaque 2">
              <a:extLst>
                <a:ext uri="{FF2B5EF4-FFF2-40B4-BE49-F238E27FC236}">
                  <a16:creationId xmlns:a16="http://schemas.microsoft.com/office/drawing/2014/main" id="{0DD9624E-705D-EFF4-3512-A98DD5910073}"/>
                </a:ext>
              </a:extLst>
            </p:cNvPr>
            <p:cNvSpPr/>
            <p:nvPr/>
          </p:nvSpPr>
          <p:spPr>
            <a:xfrm>
              <a:off x="4012465" y="1345644"/>
              <a:ext cx="5819722" cy="3785646"/>
            </a:xfrm>
            <a:prstGeom prst="plaque">
              <a:avLst/>
            </a:pr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48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Skolvägens</a:t>
              </a:r>
            </a:p>
            <a:p>
              <a:pPr algn="ctr"/>
              <a:r>
                <a:rPr lang="sv-SE" sz="48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hjälte</a:t>
              </a:r>
            </a:p>
          </p:txBody>
        </p:sp>
        <p:pic>
          <p:nvPicPr>
            <p:cNvPr id="3074" name="Picture 2" descr="Emoji World Smileys &amp; Emoji - App on the Amazon Appstore">
              <a:extLst>
                <a:ext uri="{FF2B5EF4-FFF2-40B4-BE49-F238E27FC236}">
                  <a16:creationId xmlns:a16="http://schemas.microsoft.com/office/drawing/2014/main" id="{A68C3B0A-6A39-462E-1C93-06F41DB3AF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507" y="1832583"/>
              <a:ext cx="1012953" cy="1012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4" descr="A video game screen with a black background&#10;&#10;Description automatically generated">
            <a:extLst>
              <a:ext uri="{FF2B5EF4-FFF2-40B4-BE49-F238E27FC236}">
                <a16:creationId xmlns:a16="http://schemas.microsoft.com/office/drawing/2014/main" id="{211E1071-C9AC-3339-086D-98ABDE156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204" y="3590818"/>
            <a:ext cx="4250076" cy="112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0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D3007641625B46B8C5AF871DA4707A" ma:contentTypeVersion="18" ma:contentTypeDescription="Skapa ett nytt dokument." ma:contentTypeScope="" ma:versionID="ac7856d0fb7e297af94020aa7c518794">
  <xsd:schema xmlns:xsd="http://www.w3.org/2001/XMLSchema" xmlns:xs="http://www.w3.org/2001/XMLSchema" xmlns:p="http://schemas.microsoft.com/office/2006/metadata/properties" xmlns:ns2="8da4c6b9-d05e-4b17-9379-d3c5e694cf51" xmlns:ns3="1b4b3877-88d0-4451-9fb2-a04bcf42ad54" targetNamespace="http://schemas.microsoft.com/office/2006/metadata/properties" ma:root="true" ma:fieldsID="f57a4b937255813e4c3c1a40803c31b4" ns2:_="" ns3:_="">
    <xsd:import namespace="8da4c6b9-d05e-4b17-9379-d3c5e694cf51"/>
    <xsd:import namespace="1b4b3877-88d0-4451-9fb2-a04bcf42a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4c6b9-d05e-4b17-9379-d3c5e694c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70379e6e-155d-4d14-b0c8-96afee0b7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b3877-88d0-4451-9fb2-a04bcf42a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0ab311-10eb-439f-9770-f7b455b7d1b5}" ma:internalName="TaxCatchAll" ma:showField="CatchAllData" ma:web="1b4b3877-88d0-4451-9fb2-a04bcf42a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a4c6b9-d05e-4b17-9379-d3c5e694cf51">
      <Terms xmlns="http://schemas.microsoft.com/office/infopath/2007/PartnerControls"/>
    </lcf76f155ced4ddcb4097134ff3c332f>
    <TaxCatchAll xmlns="1b4b3877-88d0-4451-9fb2-a04bcf42ad54" xsi:nil="true"/>
  </documentManagement>
</p:properties>
</file>

<file path=customXml/itemProps1.xml><?xml version="1.0" encoding="utf-8"?>
<ds:datastoreItem xmlns:ds="http://schemas.openxmlformats.org/officeDocument/2006/customXml" ds:itemID="{9E1D46FF-427B-4458-9199-645A95832CAF}"/>
</file>

<file path=customXml/itemProps2.xml><?xml version="1.0" encoding="utf-8"?>
<ds:datastoreItem xmlns:ds="http://schemas.openxmlformats.org/officeDocument/2006/customXml" ds:itemID="{11009551-79D1-47C0-88A8-0329D8ADE485}"/>
</file>

<file path=customXml/itemProps3.xml><?xml version="1.0" encoding="utf-8"?>
<ds:datastoreItem xmlns:ds="http://schemas.openxmlformats.org/officeDocument/2006/customXml" ds:itemID="{844693AB-60B5-440E-ADA6-CBB22489CDB8}"/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</Words>
  <Application>Microsoft Office PowerPoint</Application>
  <PresentationFormat>Bredbild</PresentationFormat>
  <Paragraphs>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PowerPoint-presentation</vt:lpstr>
      <vt:lpstr>PowerPoint-presentation</vt:lpstr>
      <vt:lpstr>PowerPoint-presentation</vt:lpstr>
      <vt:lpstr>PowerPoint-presentation</vt:lpstr>
    </vt:vector>
  </TitlesOfParts>
  <Company>LTU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Stina Rutberg</dc:creator>
  <cp:lastModifiedBy>Hannah Reijs Richards</cp:lastModifiedBy>
  <cp:revision>1</cp:revision>
  <dcterms:created xsi:type="dcterms:W3CDTF">2024-08-06T09:21:21Z</dcterms:created>
  <dcterms:modified xsi:type="dcterms:W3CDTF">2024-08-07T13:20:51Z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0x010100FCD3007641625B46B8C5AF871DA4707A</vt:lpwstr>
  </property>
</Properties>
</file>