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9"/>
    <p:restoredTop sz="94705"/>
  </p:normalViewPr>
  <p:slideViewPr>
    <p:cSldViewPr snapToGrid="0" snapToObjects="1">
      <p:cViewPr varScale="1">
        <p:scale>
          <a:sx n="43" d="100"/>
          <a:sy n="43" d="100"/>
        </p:scale>
        <p:origin x="12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187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9265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956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8072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4448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0780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9582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2227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204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375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2749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CC8D-BCBE-5546-9292-DB9E99429925}" type="datetimeFigureOut">
              <a:rPr lang="en-SE" smtClean="0"/>
              <a:t>02/28/2024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E627-9101-484F-88CD-9B3A62FE19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643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07FF-B740-EC46-A008-508DB6C25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A505D-79AD-7B46-92E1-21A0614A26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EC0BD2E0-CD60-EA4A-A23A-4F6069360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213" y="1332668"/>
            <a:ext cx="7662987" cy="641177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595533C-CC75-724E-8E59-1331617C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600" y="7927848"/>
            <a:ext cx="7490600" cy="1978152"/>
          </a:xfrm>
          <a:prstGeom prst="rect">
            <a:avLst/>
          </a:prstGeom>
        </p:spPr>
      </p:pic>
      <p:pic>
        <p:nvPicPr>
          <p:cNvPr id="9" name="Picture 8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28CCCFB-E809-B54E-9065-7FAD2D2B2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" y="36576"/>
            <a:ext cx="1197864" cy="1343399"/>
          </a:xfrm>
          <a:prstGeom prst="rect">
            <a:avLst/>
          </a:prstGeom>
        </p:spPr>
      </p:pic>
      <p:pic>
        <p:nvPicPr>
          <p:cNvPr id="11" name="Picture 1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7F0D11D-7E79-D549-A9E4-3A412FE86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783" y="42235"/>
            <a:ext cx="1173934" cy="134339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1718329-71CA-7D4A-A042-76CD11A30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5828" y="258175"/>
            <a:ext cx="3394894" cy="6718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48A638-C5CB-A646-A48F-AB4E289A0424}"/>
              </a:ext>
            </a:extLst>
          </p:cNvPr>
          <p:cNvSpPr txBox="1"/>
          <p:nvPr/>
        </p:nvSpPr>
        <p:spPr>
          <a:xfrm>
            <a:off x="739602" y="1768777"/>
            <a:ext cx="52075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chemeClr val="bg1"/>
                </a:solidFill>
              </a:rPr>
              <a:t>Hej!</a:t>
            </a:r>
          </a:p>
          <a:p>
            <a:pPr algn="ctr"/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Vill du vara med och rädda den här planetens framtid?</a:t>
            </a:r>
          </a:p>
          <a:p>
            <a:pPr algn="ctr"/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Barn rör sig allt mindre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SE" dirty="0">
                <a:solidFill>
                  <a:schemeClr val="bg1"/>
                </a:solidFill>
              </a:rPr>
              <a:t> vardagen och det är inte bra för deras hälsa. Det är inte heller bra för miljön eller trafiksäkerheten då man ofta tar bilen i stället för att gå eller cykla dit man ska.</a:t>
            </a:r>
          </a:p>
          <a:p>
            <a:pPr algn="ctr"/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Detta behöver vi ändra på. Vi behöver skapa nya vanor som gör att fler barn väljer att gå eller cykla till skolan. I det här projektet ingår att gå eller cykla till skolan i 4 veckor och samtidigt lösa roliga uppdrag på vägen.</a:t>
            </a:r>
          </a:p>
          <a:p>
            <a:pPr algn="ctr"/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Redan nu kan ni fundera på: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dirty="0">
                <a:solidFill>
                  <a:schemeClr val="bg1"/>
                </a:solidFill>
              </a:rPr>
              <a:t>Varför är det viktigt att röra sig mer?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dirty="0">
                <a:solidFill>
                  <a:schemeClr val="bg1"/>
                </a:solidFill>
              </a:rPr>
              <a:t>Vad kan ni göra för att fler ska välja att cykla eller gå till skolan oftare?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dirty="0">
                <a:solidFill>
                  <a:schemeClr val="bg1"/>
                </a:solidFill>
              </a:rPr>
              <a:t>Vad är vinsten för miljön och trafiksäkerheten?</a:t>
            </a:r>
          </a:p>
          <a:p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Det kommer att bli spännande att få höra hur det går för er!</a:t>
            </a:r>
          </a:p>
          <a:p>
            <a:pPr algn="ctr"/>
            <a:endParaRPr lang="en-SE" dirty="0">
              <a:solidFill>
                <a:schemeClr val="bg1"/>
              </a:solidFill>
            </a:endParaRPr>
          </a:p>
          <a:p>
            <a:pPr algn="ctr"/>
            <a:r>
              <a:rPr lang="en-SE" dirty="0">
                <a:solidFill>
                  <a:schemeClr val="bg1"/>
                </a:solidFill>
              </a:rPr>
              <a:t>Let´s gå Trampa på</a:t>
            </a:r>
          </a:p>
        </p:txBody>
      </p:sp>
    </p:spTree>
    <p:extLst>
      <p:ext uri="{BB962C8B-B14F-4D97-AF65-F5344CB8AC3E}">
        <p14:creationId xmlns:p14="http://schemas.microsoft.com/office/powerpoint/2010/main" val="96211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1060-E82A-E850-343C-D64D1C5D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06B21-0BB0-D251-63EB-2252E9993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7F1F5-771B-5650-815B-E2CA3F83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7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161</Words>
  <Application>Microsoft Office PowerPoint</Application>
  <PresentationFormat>A4 Paper (210x297 mm)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Brännström</dc:creator>
  <cp:lastModifiedBy>Stina Rutberg</cp:lastModifiedBy>
  <cp:revision>5</cp:revision>
  <cp:lastPrinted>2021-05-07T14:29:22Z</cp:lastPrinted>
  <dcterms:created xsi:type="dcterms:W3CDTF">2021-05-07T14:09:20Z</dcterms:created>
  <dcterms:modified xsi:type="dcterms:W3CDTF">2024-02-28T12:45:35Z</dcterms:modified>
</cp:coreProperties>
</file>