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9" r:id="rId4"/>
    <p:sldMasterId id="2147483765" r:id="rId5"/>
    <p:sldMasterId id="2147483729" r:id="rId6"/>
    <p:sldMasterId id="2147483718" r:id="rId7"/>
    <p:sldMasterId id="2147483739" r:id="rId8"/>
  </p:sldMasterIdLst>
  <p:notesMasterIdLst>
    <p:notesMasterId r:id="rId14"/>
  </p:notesMasterIdLst>
  <p:handoutMasterIdLst>
    <p:handoutMasterId r:id="rId15"/>
  </p:handoutMasterIdLst>
  <p:sldIdLst>
    <p:sldId id="266" r:id="rId9"/>
    <p:sldId id="261" r:id="rId10"/>
    <p:sldId id="268" r:id="rId11"/>
    <p:sldId id="270" r:id="rId12"/>
    <p:sldId id="27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63"/>
  </p:normalViewPr>
  <p:slideViewPr>
    <p:cSldViewPr snapToGrid="0" snapToObjects="1">
      <p:cViewPr varScale="1">
        <p:scale>
          <a:sx n="122" d="100"/>
          <a:sy n="122" d="100"/>
        </p:scale>
        <p:origin x="1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4" d="100"/>
          <a:sy n="94" d="100"/>
        </p:scale>
        <p:origin x="254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408D7F52-2729-3448-BB0F-5412BF2EE7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910C7C4-987F-744D-BCC5-63002F4F81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29F6E-4E5D-5442-BAFD-65723331CF72}" type="datetimeFigureOut">
              <a:rPr lang="sv-SE" smtClean="0"/>
              <a:t>2021-06-14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B65062D-0F41-1440-9F1D-9EB66D923C5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E6D64B5-285A-3F4E-8578-1EFC4F4641D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59625-FC7D-7E40-AD4E-A9DBCADEB03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4789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CF589-6EA9-D043-B415-4477D1364133}" type="datetimeFigureOut">
              <a:rPr lang="sv-SE" smtClean="0"/>
              <a:t>2021-06-14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22180-3D94-854E-9E09-E32F72BF72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515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3AFC048A-B55B-EF44-B4C2-F7D86D2B6B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28250" y="5913231"/>
            <a:ext cx="1718609" cy="94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954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jke går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24291546-3A8A-5C40-B524-8EF1DCA4FD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9812" y="-87247"/>
            <a:ext cx="6756988" cy="6756988"/>
          </a:xfrm>
          <a:prstGeom prst="rect">
            <a:avLst/>
          </a:prstGeo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49EF8CE-9E7A-2243-ADB9-CB7BE8574E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0300" y="1022350"/>
            <a:ext cx="6010275" cy="4854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14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jke springer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 descr="En bild som visar text&#10;&#10;Automatiskt genererad beskrivning">
            <a:extLst>
              <a:ext uri="{FF2B5EF4-FFF2-40B4-BE49-F238E27FC236}">
                <a16:creationId xmlns:a16="http://schemas.microsoft.com/office/drawing/2014/main" id="{E3F226AA-981A-9745-AD1E-F760808835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-157199"/>
            <a:ext cx="6858000" cy="6858000"/>
          </a:xfrm>
          <a:prstGeom prst="rect">
            <a:avLst/>
          </a:prstGeom>
        </p:spPr>
      </p:pic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A65A260D-096B-7B4A-BFEF-712A299595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0300" y="1022350"/>
            <a:ext cx="6010275" cy="4854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04874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llstolsburen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 descr="En bild som visar leksak&#10;&#10;Automatiskt genererad beskrivning">
            <a:extLst>
              <a:ext uri="{FF2B5EF4-FFF2-40B4-BE49-F238E27FC236}">
                <a16:creationId xmlns:a16="http://schemas.microsoft.com/office/drawing/2014/main" id="{853FF55E-F8B2-DC4E-98ED-B197A279DA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82553" y="573105"/>
            <a:ext cx="5410836" cy="5410836"/>
          </a:xfrm>
          <a:prstGeom prst="rect">
            <a:avLst/>
          </a:prstGeom>
        </p:spPr>
      </p:pic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D2E1B318-A70B-D348-A574-E758D2F88E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0300" y="1022350"/>
            <a:ext cx="6010275" cy="4854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14276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icka cyklar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5A0B6066-E907-FE47-8D46-59A856E4C2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78864" y="1104979"/>
            <a:ext cx="4648041" cy="4648041"/>
          </a:xfrm>
          <a:prstGeom prst="rect">
            <a:avLst/>
          </a:prstGeom>
        </p:spPr>
      </p:pic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12D1E944-3606-5D49-8A62-983F179A13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0300" y="1022350"/>
            <a:ext cx="6010275" cy="4854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35064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upp med människor +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502C1ECB-C66C-D44A-ADF4-3A792636D1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456" y="2649070"/>
            <a:ext cx="6091519" cy="6091519"/>
          </a:xfrm>
          <a:prstGeom prst="rect">
            <a:avLst/>
          </a:prstGeom>
        </p:spPr>
      </p:pic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A0C6F05C-597B-954D-B3B6-D5C21096EF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7113" y="1008063"/>
            <a:ext cx="10147300" cy="33083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614329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jke går +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24291546-3A8A-5C40-B524-8EF1DCA4FD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9812" y="-87247"/>
            <a:ext cx="6756988" cy="6756988"/>
          </a:xfrm>
          <a:prstGeom prst="rect">
            <a:avLst/>
          </a:prstGeo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49EF8CE-9E7A-2243-ADB9-CB7BE8574E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0300" y="1022350"/>
            <a:ext cx="6010275" cy="4854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29266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jke springer +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 descr="En bild som visar text&#10;&#10;Automatiskt genererad beskrivning">
            <a:extLst>
              <a:ext uri="{FF2B5EF4-FFF2-40B4-BE49-F238E27FC236}">
                <a16:creationId xmlns:a16="http://schemas.microsoft.com/office/drawing/2014/main" id="{E3F226AA-981A-9745-AD1E-F760808835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-157199"/>
            <a:ext cx="6858000" cy="6858000"/>
          </a:xfrm>
          <a:prstGeom prst="rect">
            <a:avLst/>
          </a:prstGeom>
        </p:spPr>
      </p:pic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A65A260D-096B-7B4A-BFEF-712A299595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0300" y="1022350"/>
            <a:ext cx="6010275" cy="4854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002609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llstolsburen +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 descr="En bild som visar leksak&#10;&#10;Automatiskt genererad beskrivning">
            <a:extLst>
              <a:ext uri="{FF2B5EF4-FFF2-40B4-BE49-F238E27FC236}">
                <a16:creationId xmlns:a16="http://schemas.microsoft.com/office/drawing/2014/main" id="{853FF55E-F8B2-DC4E-98ED-B197A279DA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82553" y="573105"/>
            <a:ext cx="5410836" cy="5410836"/>
          </a:xfrm>
          <a:prstGeom prst="rect">
            <a:avLst/>
          </a:prstGeom>
        </p:spPr>
      </p:pic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D2E1B318-A70B-D348-A574-E758D2F88E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0300" y="1022350"/>
            <a:ext cx="6010275" cy="4854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806188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icka cyklar +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5A0B6066-E907-FE47-8D46-59A856E4C2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78864" y="1104979"/>
            <a:ext cx="4648041" cy="4648041"/>
          </a:xfrm>
          <a:prstGeom prst="rect">
            <a:avLst/>
          </a:prstGeom>
        </p:spPr>
      </p:pic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12D1E944-3606-5D49-8A62-983F179A13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0300" y="1022350"/>
            <a:ext cx="6010275" cy="4854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28793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upp med människor +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502C1ECB-C66C-D44A-ADF4-3A792636D1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456" y="2649070"/>
            <a:ext cx="6091519" cy="6091519"/>
          </a:xfrm>
          <a:prstGeom prst="rect">
            <a:avLst/>
          </a:prstGeom>
        </p:spPr>
      </p:pic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A0C6F05C-597B-954D-B3B6-D5C21096EF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7113" y="1008063"/>
            <a:ext cx="10147300" cy="3308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0794946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g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7930E2EC-A470-A749-92D0-B6A88A8B5D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26795" y="1301987"/>
            <a:ext cx="7738409" cy="425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03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jke går +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24291546-3A8A-5C40-B524-8EF1DCA4FD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9812" y="-87247"/>
            <a:ext cx="6756988" cy="6756988"/>
          </a:xfrm>
          <a:prstGeom prst="rect">
            <a:avLst/>
          </a:prstGeo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49EF8CE-9E7A-2243-ADB9-CB7BE8574E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0300" y="1022350"/>
            <a:ext cx="6010275" cy="48545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389594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jke springer +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 descr="En bild som visar text&#10;&#10;Automatiskt genererad beskrivning">
            <a:extLst>
              <a:ext uri="{FF2B5EF4-FFF2-40B4-BE49-F238E27FC236}">
                <a16:creationId xmlns:a16="http://schemas.microsoft.com/office/drawing/2014/main" id="{E3F226AA-981A-9745-AD1E-F760808835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-157199"/>
            <a:ext cx="6858000" cy="6858000"/>
          </a:xfrm>
          <a:prstGeom prst="rect">
            <a:avLst/>
          </a:prstGeom>
        </p:spPr>
      </p:pic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A65A260D-096B-7B4A-BFEF-712A299595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0300" y="1022350"/>
            <a:ext cx="6010275" cy="48545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706961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llstolsburen +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 descr="En bild som visar leksak&#10;&#10;Automatiskt genererad beskrivning">
            <a:extLst>
              <a:ext uri="{FF2B5EF4-FFF2-40B4-BE49-F238E27FC236}">
                <a16:creationId xmlns:a16="http://schemas.microsoft.com/office/drawing/2014/main" id="{853FF55E-F8B2-DC4E-98ED-B197A279DA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82553" y="573105"/>
            <a:ext cx="5410836" cy="5410836"/>
          </a:xfrm>
          <a:prstGeom prst="rect">
            <a:avLst/>
          </a:prstGeom>
        </p:spPr>
      </p:pic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D2E1B318-A70B-D348-A574-E758D2F88E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0300" y="1022350"/>
            <a:ext cx="6010275" cy="48545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6799302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licka cyklar +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5A0B6066-E907-FE47-8D46-59A856E4C2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78864" y="1104979"/>
            <a:ext cx="4648041" cy="4648041"/>
          </a:xfrm>
          <a:prstGeom prst="rect">
            <a:avLst/>
          </a:prstGeom>
        </p:spPr>
      </p:pic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12D1E944-3606-5D49-8A62-983F179A13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0300" y="1022350"/>
            <a:ext cx="6010275" cy="48545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535715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890F76-CCFF-CC48-A9C7-FE1127F06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279BD6D-246E-5643-8C14-81104E8231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57663"/>
            <a:ext cx="9144000" cy="4429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DD.MM.ÅÅÅÅ</a:t>
            </a:r>
          </a:p>
        </p:txBody>
      </p:sp>
    </p:spTree>
    <p:extLst>
      <p:ext uri="{BB962C8B-B14F-4D97-AF65-F5344CB8AC3E}">
        <p14:creationId xmlns:p14="http://schemas.microsoft.com/office/powerpoint/2010/main" val="18463348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616DF6-FA21-3146-94DE-3F98F7AA9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FB5CA64-DD61-C744-AB1F-944228FC8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1389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431395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B3E94B-FFCC-8A48-A92F-CFC95AB55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C573216-2BF2-7B4D-B227-D4740936C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759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5431855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E3DD3D-EEC2-654A-A2A7-8EBA09B03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9C5EC3E-E491-7140-975C-EE0211F04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045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111FB1E-25D8-AD43-9722-6E7B7718C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045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8727636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0CD7DF-0156-0244-A45B-B3FE9FB12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30CEDD6-2885-7841-8380-EE441C8FF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DE26B55-D023-7646-BC8D-FF311D373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116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9B871B2-754A-D14B-ADCE-A43AB0E39F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E5A1A5A-B62F-B645-94B5-654DEC5EAE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116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2180126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838184-9B43-E54E-83C0-B16D6E553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311048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underrubri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18E2FF7B-3EF4-544D-8E71-3AE92ED59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42167"/>
            <a:ext cx="680607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315A9FDB-2203-C74D-884A-F97A1F68C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94904"/>
            <a:ext cx="6806079" cy="11389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2B94F01-6B7B-274F-8CD7-117730974E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28250" y="5913231"/>
            <a:ext cx="1718609" cy="94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9480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33067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9DD26FD-A357-A247-A0ED-3CDC361ED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1787" y="628183"/>
            <a:ext cx="4483941" cy="532886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D1A75BA9-7536-3D4E-A19C-07745535CA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471388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9DD26FD-A357-A247-A0ED-3CDC361ED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693" y="628183"/>
            <a:ext cx="4483941" cy="560163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D1A75BA9-7536-3D4E-A19C-07745535CA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5F6E18E-8D90-BC4C-945B-71D30F4B01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28250" y="5913231"/>
            <a:ext cx="1718609" cy="94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5272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890F76-CCFF-CC48-A9C7-FE1127F06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279BD6D-246E-5643-8C14-81104E8231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57663"/>
            <a:ext cx="9144000" cy="4429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DD.MM.ÅÅÅÅ</a:t>
            </a:r>
          </a:p>
        </p:txBody>
      </p:sp>
    </p:spTree>
    <p:extLst>
      <p:ext uri="{BB962C8B-B14F-4D97-AF65-F5344CB8AC3E}">
        <p14:creationId xmlns:p14="http://schemas.microsoft.com/office/powerpoint/2010/main" val="7957410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616DF6-FA21-3146-94DE-3F98F7AA9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FB5CA64-DD61-C744-AB1F-944228FC8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1389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0236026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B3E94B-FFCC-8A48-A92F-CFC95AB55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C573216-2BF2-7B4D-B227-D4740936C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7592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7220873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E3DD3D-EEC2-654A-A2A7-8EBA09B03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9C5EC3E-E491-7140-975C-EE0211F04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0452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111FB1E-25D8-AD43-9722-6E7B7718C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0452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329710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0CD7DF-0156-0244-A45B-B3FE9FB12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30CEDD6-2885-7841-8380-EE441C8FF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DE26B55-D023-7646-BC8D-FF311D373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1163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9B871B2-754A-D14B-ADCE-A43AB0E39F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E5A1A5A-B62F-B645-94B5-654DEC5EAE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1163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0237892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838184-9B43-E54E-83C0-B16D6E553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7544950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2943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6E8381B2-472B-A846-991B-6FBD37A72A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914401"/>
            <a:ext cx="6987988" cy="38593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24B1742-B645-B84E-8044-559B4120CA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28250" y="5913231"/>
            <a:ext cx="1718609" cy="94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613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9DD26FD-A357-A247-A0ED-3CDC361ED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1787" y="628183"/>
            <a:ext cx="4483941" cy="5328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D1A75BA9-7536-3D4E-A19C-07745535CA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229199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9DD26FD-A357-A247-A0ED-3CDC361ED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693" y="628183"/>
            <a:ext cx="4483941" cy="56016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D1A75BA9-7536-3D4E-A19C-07745535CA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2919E72-F8CC-814A-AAA4-E679ED4A71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28250" y="5913231"/>
            <a:ext cx="1718609" cy="94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246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890F76-CCFF-CC48-A9C7-FE1127F06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279BD6D-246E-5643-8C14-81104E8231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57663"/>
            <a:ext cx="9144000" cy="4429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DD.MM.ÅÅÅÅ</a:t>
            </a:r>
          </a:p>
        </p:txBody>
      </p:sp>
    </p:spTree>
    <p:extLst>
      <p:ext uri="{BB962C8B-B14F-4D97-AF65-F5344CB8AC3E}">
        <p14:creationId xmlns:p14="http://schemas.microsoft.com/office/powerpoint/2010/main" val="28835136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616DF6-FA21-3146-94DE-3F98F7AA9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FB5CA64-DD61-C744-AB1F-944228FC8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1389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8143790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B3E94B-FFCC-8A48-A92F-CFC95AB55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C573216-2BF2-7B4D-B227-D4740936C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7592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3704589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E3DD3D-EEC2-654A-A2A7-8EBA09B03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9C5EC3E-E491-7140-975C-EE0211F04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0452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111FB1E-25D8-AD43-9722-6E7B7718C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0452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269369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0CD7DF-0156-0244-A45B-B3FE9FB12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30CEDD6-2885-7841-8380-EE441C8FF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DE26B55-D023-7646-BC8D-FF311D373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1163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9B871B2-754A-D14B-ADCE-A43AB0E39F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E5A1A5A-B62F-B645-94B5-654DEC5EAE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1163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6199937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838184-9B43-E54E-83C0-B16D6E553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169125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81875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9DD26FD-A357-A247-A0ED-3CDC361ED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1787" y="628183"/>
            <a:ext cx="4483941" cy="5328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D1A75BA9-7536-3D4E-A19C-07745535CA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61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T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790C0196-F4C5-BA41-8EED-CF76731655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28250" y="5913231"/>
            <a:ext cx="1718609" cy="94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7771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9DD26FD-A357-A247-A0ED-3CDC361ED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693" y="628183"/>
            <a:ext cx="4483941" cy="56016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D1A75BA9-7536-3D4E-A19C-07745535CA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B4DCD5E-0CDD-0345-8E66-525FA8D23D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28250" y="5913231"/>
            <a:ext cx="1718609" cy="94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90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ga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7930E2EC-A470-A749-92D0-B6A88A8B5D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26795" y="1301987"/>
            <a:ext cx="7738409" cy="425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323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underrubrik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18E2FF7B-3EF4-544D-8E71-3AE92ED59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9118974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315A9FDB-2203-C74D-884A-F97A1F68C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1389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393DEB5-4519-7C4C-AF7A-88FD02262A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28250" y="5913231"/>
            <a:ext cx="1718609" cy="94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880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a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6E8381B2-472B-A846-991B-6FBD37A72A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15353"/>
            <a:ext cx="8305800" cy="411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9EEA8CF-8992-E54D-9B62-0CBBFF30F0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28250" y="5913231"/>
            <a:ext cx="1718609" cy="94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33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upp med människor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502C1ECB-C66C-D44A-ADF4-3A792636D1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456" y="2649070"/>
            <a:ext cx="6091519" cy="6091519"/>
          </a:xfrm>
          <a:prstGeom prst="rect">
            <a:avLst/>
          </a:prstGeom>
        </p:spPr>
      </p:pic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A0C6F05C-597B-954D-B3B6-D5C21096EF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7113" y="1008063"/>
            <a:ext cx="10147300" cy="33083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302871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0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37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46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3166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60" r:id="rId2"/>
    <p:sldLayoutId id="2147483758" r:id="rId3"/>
    <p:sldLayoutId id="2147483759" r:id="rId4"/>
    <p:sldLayoutId id="2147483761" r:id="rId5"/>
    <p:sldLayoutId id="2147483762" r:id="rId6"/>
    <p:sldLayoutId id="2147483763" r:id="rId7"/>
    <p:sldLayoutId id="214748376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D120060-49D0-0A48-8DEC-19B85DC7460D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128250" y="5913231"/>
            <a:ext cx="1718609" cy="94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45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A13CB58-B974-C44A-B0BC-482D7B60D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5DFAFF2-54C7-BF4A-B1DC-FFA6A064B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238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D120060-49D0-0A48-8DEC-19B85DC7460D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28250" y="5913231"/>
            <a:ext cx="1718609" cy="94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2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A13CB58-B974-C44A-B0BC-482D7B60D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5DFAFF2-54C7-BF4A-B1DC-FFA6A064B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238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D120060-49D0-0A48-8DEC-19B85DC7460D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28250" y="5913231"/>
            <a:ext cx="1718609" cy="94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791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1" r:id="rId2"/>
    <p:sldLayoutId id="2147483720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A13CB58-B974-C44A-B0BC-482D7B60D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5DFAFF2-54C7-BF4A-B1DC-FFA6A064B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238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D120060-49D0-0A48-8DEC-19B85DC7460D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28250" y="5913231"/>
            <a:ext cx="1718609" cy="94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496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7944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FA01A715-89FC-E341-A3D8-B6EFCBB3DF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9093" y="1109785"/>
            <a:ext cx="6010275" cy="5748215"/>
          </a:xfrm>
        </p:spPr>
        <p:txBody>
          <a:bodyPr/>
          <a:lstStyle/>
          <a:p>
            <a:pPr marL="0" indent="0" algn="ctr">
              <a:buNone/>
            </a:pPr>
            <a:r>
              <a:rPr lang="sv-SE" sz="3600" dirty="0" smtClean="0"/>
              <a:t>Samhällsutmaningar</a:t>
            </a:r>
          </a:p>
          <a:p>
            <a:r>
              <a:rPr lang="sv-SE" sz="3200" dirty="0"/>
              <a:t>Hälsa – Fysisk aktivitet</a:t>
            </a:r>
          </a:p>
          <a:p>
            <a:r>
              <a:rPr lang="sv-SE" sz="3200" dirty="0" smtClean="0"/>
              <a:t>Miljö</a:t>
            </a:r>
            <a:endParaRPr lang="sv-SE" sz="3200" dirty="0"/>
          </a:p>
          <a:p>
            <a:r>
              <a:rPr lang="sv-SE" sz="3200" dirty="0" smtClean="0"/>
              <a:t>Trafiksäkerhet</a:t>
            </a:r>
            <a:endParaRPr lang="sv-SE" sz="3200" dirty="0"/>
          </a:p>
          <a:p>
            <a:r>
              <a:rPr lang="sv-SE" sz="3200" dirty="0"/>
              <a:t>Fri mobilitet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193647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30300" y="1022350"/>
            <a:ext cx="6239608" cy="4854575"/>
          </a:xfrm>
        </p:spPr>
        <p:txBody>
          <a:bodyPr/>
          <a:lstStyle/>
          <a:p>
            <a:pPr marL="0" indent="0" algn="ctr">
              <a:buNone/>
            </a:pPr>
            <a:r>
              <a:rPr lang="sv-SE" sz="3600" dirty="0"/>
              <a:t>Tre </a:t>
            </a:r>
            <a:r>
              <a:rPr lang="sv-SE" sz="3600" dirty="0"/>
              <a:t>kärnvärden - Tre målgrupper </a:t>
            </a:r>
            <a:endParaRPr lang="sv-SE" sz="3600" dirty="0"/>
          </a:p>
          <a:p>
            <a:endParaRPr lang="sv-SE" sz="3200" dirty="0" smtClean="0"/>
          </a:p>
          <a:p>
            <a:r>
              <a:rPr lang="sv-SE" sz="3200" dirty="0" smtClean="0"/>
              <a:t>Tryggt </a:t>
            </a:r>
            <a:r>
              <a:rPr lang="sv-SE" sz="3200" dirty="0"/>
              <a:t>		</a:t>
            </a:r>
            <a:r>
              <a:rPr lang="sv-SE" sz="3200" dirty="0" smtClean="0"/>
              <a:t>	Föräldrarna</a:t>
            </a:r>
            <a:endParaRPr lang="sv-SE" sz="3200" dirty="0"/>
          </a:p>
          <a:p>
            <a:r>
              <a:rPr lang="sv-SE" sz="3200" dirty="0"/>
              <a:t>Roligt			Barnen</a:t>
            </a:r>
          </a:p>
          <a:p>
            <a:r>
              <a:rPr lang="sv-SE" sz="3200" dirty="0"/>
              <a:t>Enkelt			Lärarna</a:t>
            </a:r>
          </a:p>
        </p:txBody>
      </p:sp>
    </p:spTree>
    <p:extLst>
      <p:ext uri="{BB962C8B-B14F-4D97-AF65-F5344CB8AC3E}">
        <p14:creationId xmlns:p14="http://schemas.microsoft.com/office/powerpoint/2010/main" val="198802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v-SE" sz="3600" dirty="0"/>
              <a:t>Att gå eller cykla helt eller del av vägen mellan skolan </a:t>
            </a:r>
            <a:r>
              <a:rPr lang="sv-SE" sz="3600" dirty="0"/>
              <a:t>och </a:t>
            </a:r>
            <a:r>
              <a:rPr lang="sv-SE" sz="3600" dirty="0"/>
              <a:t>hemmet under 4 veckor</a:t>
            </a:r>
            <a:endParaRPr lang="sv-SE" sz="3600" dirty="0"/>
          </a:p>
          <a:p>
            <a:endParaRPr lang="sv-SE" dirty="0" smtClean="0"/>
          </a:p>
          <a:p>
            <a:r>
              <a:rPr lang="sv-SE" dirty="0" smtClean="0"/>
              <a:t>Pedagogiska </a:t>
            </a:r>
            <a:r>
              <a:rPr lang="sv-SE" dirty="0"/>
              <a:t>uppdrag</a:t>
            </a:r>
          </a:p>
          <a:p>
            <a:pPr marL="228600" lvl="1">
              <a:spcBef>
                <a:spcPts val="1000"/>
              </a:spcBef>
            </a:pPr>
            <a:r>
              <a:rPr lang="sv-SE" sz="2800" dirty="0"/>
              <a:t>Filmer </a:t>
            </a:r>
            <a:r>
              <a:rPr lang="sv-SE" sz="2800" dirty="0"/>
              <a:t>(lärare, föräldrar, barn)</a:t>
            </a:r>
          </a:p>
          <a:p>
            <a:pPr marL="228600" lvl="1">
              <a:spcBef>
                <a:spcPts val="1000"/>
              </a:spcBef>
            </a:pPr>
            <a:r>
              <a:rPr lang="sv-SE" sz="2800" dirty="0"/>
              <a:t>Spel (föräldrar, barn)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2573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FA01A715-89FC-E341-A3D8-B6EFCBB3DF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9093" y="1109785"/>
            <a:ext cx="6010275" cy="5748215"/>
          </a:xfrm>
        </p:spPr>
        <p:txBody>
          <a:bodyPr/>
          <a:lstStyle/>
          <a:p>
            <a:pPr marL="0" indent="0" algn="ctr">
              <a:buNone/>
            </a:pPr>
            <a:r>
              <a:rPr lang="sv-SE" sz="3600" dirty="0"/>
              <a:t>www.aktivaskoltransporter.se </a:t>
            </a:r>
            <a:endParaRPr lang="sv-SE" sz="36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50819">
            <a:off x="1758732" y="1396769"/>
            <a:ext cx="4862222" cy="560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859802"/>
      </p:ext>
    </p:extLst>
  </p:cSld>
  <p:clrMapOvr>
    <a:masterClrMapping/>
  </p:clrMapOvr>
</p:sld>
</file>

<file path=ppt/theme/theme1.xml><?xml version="1.0" encoding="utf-8"?>
<a:theme xmlns:a="http://schemas.openxmlformats.org/drawingml/2006/main" name="Bildbakgrun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tivaskoltrasnporter_ppt_mall" id="{824FE782-876F-F74F-AC7D-98F909CD8132}" vid="{E24A0A03-951D-AD4B-AE37-D5E07B059ED9}"/>
    </a:ext>
  </a:extLst>
</a:theme>
</file>

<file path=ppt/theme/theme2.xml><?xml version="1.0" encoding="utf-8"?>
<a:theme xmlns:a="http://schemas.openxmlformats.org/drawingml/2006/main" name="Figurer">
  <a:themeElements>
    <a:clrScheme name="Egen 2">
      <a:dk1>
        <a:srgbClr val="FFFFFF"/>
      </a:dk1>
      <a:lt1>
        <a:srgbClr val="3B9FD9"/>
      </a:lt1>
      <a:dk2>
        <a:srgbClr val="6AA75F"/>
      </a:dk2>
      <a:lt2>
        <a:srgbClr val="EC8A80"/>
      </a:lt2>
      <a:accent1>
        <a:srgbClr val="336C68"/>
      </a:accent1>
      <a:accent2>
        <a:srgbClr val="44404C"/>
      </a:accent2>
      <a:accent3>
        <a:srgbClr val="AD382C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tivaskoltrasnporter_ppt_mall" id="{824FE782-876F-F74F-AC7D-98F909CD8132}" vid="{45D3DD47-8FB9-2243-B8B5-8BC33CB67E51}"/>
    </a:ext>
  </a:extLst>
</a:theme>
</file>

<file path=ppt/theme/theme3.xml><?xml version="1.0" encoding="utf-8"?>
<a:theme xmlns:a="http://schemas.openxmlformats.org/drawingml/2006/main" name="Blå">
  <a:themeElements>
    <a:clrScheme name="Egen 2">
      <a:dk1>
        <a:srgbClr val="FFFFFF"/>
      </a:dk1>
      <a:lt1>
        <a:srgbClr val="3B9FD9"/>
      </a:lt1>
      <a:dk2>
        <a:srgbClr val="6AA75F"/>
      </a:dk2>
      <a:lt2>
        <a:srgbClr val="EC8A80"/>
      </a:lt2>
      <a:accent1>
        <a:srgbClr val="336C68"/>
      </a:accent1>
      <a:accent2>
        <a:srgbClr val="44404C"/>
      </a:accent2>
      <a:accent3>
        <a:srgbClr val="AD382C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tivaskoltrasnporter_ppt_mall" id="{824FE782-876F-F74F-AC7D-98F909CD8132}" vid="{59BFDBDE-71C2-864F-8527-C7920F9EB97B}"/>
    </a:ext>
  </a:extLst>
</a:theme>
</file>

<file path=ppt/theme/theme4.xml><?xml version="1.0" encoding="utf-8"?>
<a:theme xmlns:a="http://schemas.openxmlformats.org/drawingml/2006/main" name="Korall">
  <a:themeElements>
    <a:clrScheme name="Egen 2">
      <a:dk1>
        <a:srgbClr val="FFFFFF"/>
      </a:dk1>
      <a:lt1>
        <a:srgbClr val="3B9FD9"/>
      </a:lt1>
      <a:dk2>
        <a:srgbClr val="6AA75F"/>
      </a:dk2>
      <a:lt2>
        <a:srgbClr val="EC8A80"/>
      </a:lt2>
      <a:accent1>
        <a:srgbClr val="336C68"/>
      </a:accent1>
      <a:accent2>
        <a:srgbClr val="44404C"/>
      </a:accent2>
      <a:accent3>
        <a:srgbClr val="AD382C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tivaskoltrasnporter_ppt_mall" id="{824FE782-876F-F74F-AC7D-98F909CD8132}" vid="{E51B8F20-2F94-0942-BA9A-40D3ACDADAEA}"/>
    </a:ext>
  </a:extLst>
</a:theme>
</file>

<file path=ppt/theme/theme5.xml><?xml version="1.0" encoding="utf-8"?>
<a:theme xmlns:a="http://schemas.openxmlformats.org/drawingml/2006/main" name="Grön">
  <a:themeElements>
    <a:clrScheme name="Egen 2">
      <a:dk1>
        <a:srgbClr val="FFFFFF"/>
      </a:dk1>
      <a:lt1>
        <a:srgbClr val="3B9FD9"/>
      </a:lt1>
      <a:dk2>
        <a:srgbClr val="6AA75F"/>
      </a:dk2>
      <a:lt2>
        <a:srgbClr val="EC8A80"/>
      </a:lt2>
      <a:accent1>
        <a:srgbClr val="336C68"/>
      </a:accent1>
      <a:accent2>
        <a:srgbClr val="44404C"/>
      </a:accent2>
      <a:accent3>
        <a:srgbClr val="AD382C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tivaskoltrasnporter_ppt_mall" id="{824FE782-876F-F74F-AC7D-98F909CD8132}" vid="{1B9C1172-2599-B640-BFE0-B2A8BB727DE3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A9D1738CEA3847ACB3969D3797A255" ma:contentTypeVersion="10" ma:contentTypeDescription="Create a new document." ma:contentTypeScope="" ma:versionID="eb3be75bbf5255f1fee15a353e763c0b">
  <xsd:schema xmlns:xsd="http://www.w3.org/2001/XMLSchema" xmlns:xs="http://www.w3.org/2001/XMLSchema" xmlns:p="http://schemas.microsoft.com/office/2006/metadata/properties" xmlns:ns3="519ac68e-d0f0-4976-ac91-88d2c4a9a3b7" targetNamespace="http://schemas.microsoft.com/office/2006/metadata/properties" ma:root="true" ma:fieldsID="9be69ed19da5cc98612aa752c2b50ed0" ns3:_="">
    <xsd:import namespace="519ac68e-d0f0-4976-ac91-88d2c4a9a3b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9ac68e-d0f0-4976-ac91-88d2c4a9a3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94CEDF-4ED9-497B-AC37-F38D5ACAC7C7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519ac68e-d0f0-4976-ac91-88d2c4a9a3b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859C413-E819-4F66-80F0-8BB047D6C6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0A7D89-A6E8-47CF-B87B-D3602209A3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9ac68e-d0f0-4976-ac91-88d2c4a9a3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Aktivaskoltransporter_ppt_mall</Template>
  <TotalTime>80</TotalTime>
  <Words>63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Tw Cen MT</vt:lpstr>
      <vt:lpstr>Bildbakgrunder</vt:lpstr>
      <vt:lpstr>Figurer</vt:lpstr>
      <vt:lpstr>Blå</vt:lpstr>
      <vt:lpstr>Korall</vt:lpstr>
      <vt:lpstr>Grön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Luleå tekniska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Anna-Karin Lindqvist</dc:creator>
  <cp:lastModifiedBy>Anna-Karin Lindqvist</cp:lastModifiedBy>
  <cp:revision>8</cp:revision>
  <dcterms:created xsi:type="dcterms:W3CDTF">2021-05-26T12:53:30Z</dcterms:created>
  <dcterms:modified xsi:type="dcterms:W3CDTF">2021-06-14T12:37:12Z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0x010100B5A9D1738CEA3847ACB3969D3797A255</vt:lpwstr>
  </property>
</Properties>
</file>